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4"/>
    <p:sldMasterId id="2147483709" r:id="rId5"/>
    <p:sldMasterId id="2147483710" r:id="rId6"/>
    <p:sldMasterId id="2147483711" r:id="rId7"/>
    <p:sldMasterId id="214748371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y="6858000" cx="12192000"/>
  <p:notesSz cx="7559675" cy="10691800"/>
  <p:embeddedFontLst>
    <p:embeddedFont>
      <p:font typeface="Play"/>
      <p:regular r:id="rId22"/>
      <p:bold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5886A8-E5E4-4CC9-AD5A-70F14A8B4A86}">
  <a:tblStyle styleId="{245886A8-E5E4-4CC9-AD5A-70F14A8B4A8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font" Target="fonts/Play-regular.fntdata"/><Relationship Id="rId21" Type="http://schemas.openxmlformats.org/officeDocument/2006/relationships/slide" Target="slides/slide12.xml"/><Relationship Id="rId24" Type="http://schemas.openxmlformats.org/officeDocument/2006/relationships/font" Target="fonts/GillSans-regular.fntdata"/><Relationship Id="rId23" Type="http://schemas.openxmlformats.org/officeDocument/2006/relationships/font" Target="fonts/Play-bold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5" Type="http://schemas.openxmlformats.org/officeDocument/2006/relationships/font" Target="fonts/GillSa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451520" y="2015640"/>
            <a:ext cx="960300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3"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4"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1451520" y="201564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4698720" y="201564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3" type="body"/>
          </p:nvPr>
        </p:nvSpPr>
        <p:spPr>
          <a:xfrm>
            <a:off x="7945560" y="201564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4" type="body"/>
          </p:nvPr>
        </p:nvSpPr>
        <p:spPr>
          <a:xfrm>
            <a:off x="1451520" y="381780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5" type="body"/>
          </p:nvPr>
        </p:nvSpPr>
        <p:spPr>
          <a:xfrm>
            <a:off x="4698720" y="381780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6" type="body"/>
          </p:nvPr>
        </p:nvSpPr>
        <p:spPr>
          <a:xfrm>
            <a:off x="7945560" y="381780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idx="1" type="subTitle"/>
          </p:nvPr>
        </p:nvSpPr>
        <p:spPr>
          <a:xfrm>
            <a:off x="1451520" y="804600"/>
            <a:ext cx="9603000" cy="486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3"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2"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3"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2"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3"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1451520" y="2015640"/>
            <a:ext cx="960300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2"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2"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3"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4"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1451520" y="201564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2" type="body"/>
          </p:nvPr>
        </p:nvSpPr>
        <p:spPr>
          <a:xfrm>
            <a:off x="4698720" y="201564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3" type="body"/>
          </p:nvPr>
        </p:nvSpPr>
        <p:spPr>
          <a:xfrm>
            <a:off x="7945560" y="201564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4" type="body"/>
          </p:nvPr>
        </p:nvSpPr>
        <p:spPr>
          <a:xfrm>
            <a:off x="1451520" y="381780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5" type="body"/>
          </p:nvPr>
        </p:nvSpPr>
        <p:spPr>
          <a:xfrm>
            <a:off x="4698720" y="381780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6" type="body"/>
          </p:nvPr>
        </p:nvSpPr>
        <p:spPr>
          <a:xfrm>
            <a:off x="7945560" y="381780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2"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" type="subTitle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/>
          <p:nvPr>
            <p:ph idx="1" type="subTitle"/>
          </p:nvPr>
        </p:nvSpPr>
        <p:spPr>
          <a:xfrm>
            <a:off x="1451520" y="804600"/>
            <a:ext cx="9603000" cy="486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1"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4"/>
          <p:cNvSpPr txBox="1"/>
          <p:nvPr>
            <p:ph idx="2"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3"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5"/>
          <p:cNvSpPr txBox="1"/>
          <p:nvPr>
            <p:ph idx="1"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2"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5"/>
          <p:cNvSpPr txBox="1"/>
          <p:nvPr>
            <p:ph idx="3"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"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2"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6"/>
          <p:cNvSpPr txBox="1"/>
          <p:nvPr>
            <p:ph idx="3"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7"/>
          <p:cNvSpPr txBox="1"/>
          <p:nvPr>
            <p:ph idx="1" type="body"/>
          </p:nvPr>
        </p:nvSpPr>
        <p:spPr>
          <a:xfrm>
            <a:off x="1451520" y="2015640"/>
            <a:ext cx="960300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7"/>
          <p:cNvSpPr txBox="1"/>
          <p:nvPr>
            <p:ph idx="2"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8"/>
          <p:cNvSpPr txBox="1"/>
          <p:nvPr>
            <p:ph idx="1"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8"/>
          <p:cNvSpPr txBox="1"/>
          <p:nvPr>
            <p:ph idx="2"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8"/>
          <p:cNvSpPr txBox="1"/>
          <p:nvPr>
            <p:ph idx="3"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8"/>
          <p:cNvSpPr txBox="1"/>
          <p:nvPr>
            <p:ph idx="4"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9"/>
          <p:cNvSpPr txBox="1"/>
          <p:nvPr>
            <p:ph idx="1" type="body"/>
          </p:nvPr>
        </p:nvSpPr>
        <p:spPr>
          <a:xfrm>
            <a:off x="1451520" y="201564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9"/>
          <p:cNvSpPr txBox="1"/>
          <p:nvPr>
            <p:ph idx="2" type="body"/>
          </p:nvPr>
        </p:nvSpPr>
        <p:spPr>
          <a:xfrm>
            <a:off x="4698720" y="201564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9"/>
          <p:cNvSpPr txBox="1"/>
          <p:nvPr>
            <p:ph idx="3" type="body"/>
          </p:nvPr>
        </p:nvSpPr>
        <p:spPr>
          <a:xfrm>
            <a:off x="7945560" y="201564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9"/>
          <p:cNvSpPr txBox="1"/>
          <p:nvPr>
            <p:ph idx="4" type="body"/>
          </p:nvPr>
        </p:nvSpPr>
        <p:spPr>
          <a:xfrm>
            <a:off x="1451520" y="381780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9"/>
          <p:cNvSpPr txBox="1"/>
          <p:nvPr>
            <p:ph idx="5" type="body"/>
          </p:nvPr>
        </p:nvSpPr>
        <p:spPr>
          <a:xfrm>
            <a:off x="4698720" y="381780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9"/>
          <p:cNvSpPr txBox="1"/>
          <p:nvPr>
            <p:ph idx="6" type="body"/>
          </p:nvPr>
        </p:nvSpPr>
        <p:spPr>
          <a:xfrm>
            <a:off x="7945560" y="3817800"/>
            <a:ext cx="309204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2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2"/>
          <p:cNvSpPr txBox="1"/>
          <p:nvPr>
            <p:ph idx="1" type="subTitle"/>
          </p:nvPr>
        </p:nvSpPr>
        <p:spPr>
          <a:xfrm rot="5400000">
            <a:off x="4527900" y="-1060740"/>
            <a:ext cx="34502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3"/>
          <p:cNvSpPr txBox="1"/>
          <p:nvPr>
            <p:ph idx="1" type="body"/>
          </p:nvPr>
        </p:nvSpPr>
        <p:spPr>
          <a:xfrm rot="5400000">
            <a:off x="4527900" y="-1060740"/>
            <a:ext cx="34502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4"/>
          <p:cNvSpPr txBox="1"/>
          <p:nvPr>
            <p:ph idx="1" type="body"/>
          </p:nvPr>
        </p:nvSpPr>
        <p:spPr>
          <a:xfrm rot="5400000">
            <a:off x="2069460" y="1397700"/>
            <a:ext cx="345024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4"/>
          <p:cNvSpPr txBox="1"/>
          <p:nvPr>
            <p:ph idx="2" type="body"/>
          </p:nvPr>
        </p:nvSpPr>
        <p:spPr>
          <a:xfrm rot="5400000">
            <a:off x="6990300" y="1397700"/>
            <a:ext cx="345024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 txBox="1"/>
          <p:nvPr>
            <p:ph idx="1" type="subTitle"/>
          </p:nvPr>
        </p:nvSpPr>
        <p:spPr>
          <a:xfrm rot="5400000">
            <a:off x="3821040" y="-1564920"/>
            <a:ext cx="486396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7"/>
          <p:cNvSpPr txBox="1"/>
          <p:nvPr>
            <p:ph idx="1" type="body"/>
          </p:nvPr>
        </p:nvSpPr>
        <p:spPr>
          <a:xfrm rot="5400000">
            <a:off x="297180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7"/>
          <p:cNvSpPr txBox="1"/>
          <p:nvPr>
            <p:ph idx="2" type="body"/>
          </p:nvPr>
        </p:nvSpPr>
        <p:spPr>
          <a:xfrm rot="5400000">
            <a:off x="6990300" y="1397700"/>
            <a:ext cx="345024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7"/>
          <p:cNvSpPr txBox="1"/>
          <p:nvPr>
            <p:ph idx="3" type="body"/>
          </p:nvPr>
        </p:nvSpPr>
        <p:spPr>
          <a:xfrm rot="5400000">
            <a:off x="2971800" y="229752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8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8"/>
          <p:cNvSpPr txBox="1"/>
          <p:nvPr>
            <p:ph idx="1" type="body"/>
          </p:nvPr>
        </p:nvSpPr>
        <p:spPr>
          <a:xfrm rot="5400000">
            <a:off x="2069460" y="1397700"/>
            <a:ext cx="345024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8"/>
          <p:cNvSpPr txBox="1"/>
          <p:nvPr>
            <p:ph idx="2" type="body"/>
          </p:nvPr>
        </p:nvSpPr>
        <p:spPr>
          <a:xfrm rot="5400000">
            <a:off x="789264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8"/>
          <p:cNvSpPr txBox="1"/>
          <p:nvPr>
            <p:ph idx="3" type="body"/>
          </p:nvPr>
        </p:nvSpPr>
        <p:spPr>
          <a:xfrm rot="5400000">
            <a:off x="7892640" y="229752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9"/>
          <p:cNvSpPr txBox="1"/>
          <p:nvPr>
            <p:ph idx="1" type="body"/>
          </p:nvPr>
        </p:nvSpPr>
        <p:spPr>
          <a:xfrm rot="5400000">
            <a:off x="297180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9"/>
          <p:cNvSpPr txBox="1"/>
          <p:nvPr>
            <p:ph idx="2" type="body"/>
          </p:nvPr>
        </p:nvSpPr>
        <p:spPr>
          <a:xfrm rot="5400000">
            <a:off x="789264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9"/>
          <p:cNvSpPr txBox="1"/>
          <p:nvPr>
            <p:ph idx="3" type="body"/>
          </p:nvPr>
        </p:nvSpPr>
        <p:spPr>
          <a:xfrm rot="5400000">
            <a:off x="5430240" y="-160920"/>
            <a:ext cx="164556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0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0"/>
          <p:cNvSpPr txBox="1"/>
          <p:nvPr>
            <p:ph idx="1" type="body"/>
          </p:nvPr>
        </p:nvSpPr>
        <p:spPr>
          <a:xfrm rot="5400000">
            <a:off x="5430240" y="-1963080"/>
            <a:ext cx="164556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0"/>
          <p:cNvSpPr txBox="1"/>
          <p:nvPr>
            <p:ph idx="2" type="body"/>
          </p:nvPr>
        </p:nvSpPr>
        <p:spPr>
          <a:xfrm rot="5400000">
            <a:off x="5430240" y="-160920"/>
            <a:ext cx="164556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1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1"/>
          <p:cNvSpPr txBox="1"/>
          <p:nvPr>
            <p:ph idx="1" type="body"/>
          </p:nvPr>
        </p:nvSpPr>
        <p:spPr>
          <a:xfrm rot="5400000">
            <a:off x="297180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1"/>
          <p:cNvSpPr txBox="1"/>
          <p:nvPr>
            <p:ph idx="2" type="body"/>
          </p:nvPr>
        </p:nvSpPr>
        <p:spPr>
          <a:xfrm rot="5400000">
            <a:off x="789264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1"/>
          <p:cNvSpPr txBox="1"/>
          <p:nvPr>
            <p:ph idx="3" type="body"/>
          </p:nvPr>
        </p:nvSpPr>
        <p:spPr>
          <a:xfrm rot="5400000">
            <a:off x="2971800" y="229752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1"/>
          <p:cNvSpPr txBox="1"/>
          <p:nvPr>
            <p:ph idx="4" type="body"/>
          </p:nvPr>
        </p:nvSpPr>
        <p:spPr>
          <a:xfrm rot="5400000">
            <a:off x="7892640" y="229752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2"/>
          <p:cNvSpPr txBox="1"/>
          <p:nvPr>
            <p:ph idx="1" type="body"/>
          </p:nvPr>
        </p:nvSpPr>
        <p:spPr>
          <a:xfrm rot="5400000">
            <a:off x="2174760" y="129240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2"/>
          <p:cNvSpPr txBox="1"/>
          <p:nvPr>
            <p:ph idx="2" type="body"/>
          </p:nvPr>
        </p:nvSpPr>
        <p:spPr>
          <a:xfrm rot="5400000">
            <a:off x="5421960" y="129240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2"/>
          <p:cNvSpPr txBox="1"/>
          <p:nvPr>
            <p:ph idx="3" type="body"/>
          </p:nvPr>
        </p:nvSpPr>
        <p:spPr>
          <a:xfrm rot="5400000">
            <a:off x="8668800" y="129240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2"/>
          <p:cNvSpPr txBox="1"/>
          <p:nvPr>
            <p:ph idx="4" type="body"/>
          </p:nvPr>
        </p:nvSpPr>
        <p:spPr>
          <a:xfrm rot="5400000">
            <a:off x="2174760" y="309456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2"/>
          <p:cNvSpPr txBox="1"/>
          <p:nvPr>
            <p:ph idx="5" type="body"/>
          </p:nvPr>
        </p:nvSpPr>
        <p:spPr>
          <a:xfrm rot="5400000">
            <a:off x="5421960" y="309456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2"/>
          <p:cNvSpPr txBox="1"/>
          <p:nvPr>
            <p:ph idx="6" type="body"/>
          </p:nvPr>
        </p:nvSpPr>
        <p:spPr>
          <a:xfrm rot="5400000">
            <a:off x="8668800" y="309456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5"/>
          <p:cNvSpPr txBox="1"/>
          <p:nvPr>
            <p:ph type="title"/>
          </p:nvPr>
        </p:nvSpPr>
        <p:spPr>
          <a:xfrm rot="5400000">
            <a:off x="5728500" y="-3472380"/>
            <a:ext cx="10490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55"/>
          <p:cNvSpPr txBox="1"/>
          <p:nvPr>
            <p:ph idx="1" type="subTitle"/>
          </p:nvPr>
        </p:nvSpPr>
        <p:spPr>
          <a:xfrm rot="5400000">
            <a:off x="4527900" y="-1060740"/>
            <a:ext cx="34502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6"/>
          <p:cNvSpPr txBox="1"/>
          <p:nvPr>
            <p:ph type="title"/>
          </p:nvPr>
        </p:nvSpPr>
        <p:spPr>
          <a:xfrm rot="5400000">
            <a:off x="5728500" y="-3472380"/>
            <a:ext cx="10490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6"/>
          <p:cNvSpPr txBox="1"/>
          <p:nvPr>
            <p:ph idx="1" type="body"/>
          </p:nvPr>
        </p:nvSpPr>
        <p:spPr>
          <a:xfrm rot="5400000">
            <a:off x="4527900" y="-1060740"/>
            <a:ext cx="34502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7"/>
          <p:cNvSpPr txBox="1"/>
          <p:nvPr>
            <p:ph type="title"/>
          </p:nvPr>
        </p:nvSpPr>
        <p:spPr>
          <a:xfrm rot="5400000">
            <a:off x="5728500" y="-3472380"/>
            <a:ext cx="10490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57"/>
          <p:cNvSpPr txBox="1"/>
          <p:nvPr>
            <p:ph idx="1" type="body"/>
          </p:nvPr>
        </p:nvSpPr>
        <p:spPr>
          <a:xfrm rot="5400000">
            <a:off x="2069460" y="1397700"/>
            <a:ext cx="345024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57"/>
          <p:cNvSpPr txBox="1"/>
          <p:nvPr>
            <p:ph idx="2" type="body"/>
          </p:nvPr>
        </p:nvSpPr>
        <p:spPr>
          <a:xfrm rot="5400000">
            <a:off x="6990300" y="1397700"/>
            <a:ext cx="345024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8"/>
          <p:cNvSpPr txBox="1"/>
          <p:nvPr>
            <p:ph type="title"/>
          </p:nvPr>
        </p:nvSpPr>
        <p:spPr>
          <a:xfrm rot="5400000">
            <a:off x="5728500" y="-3472380"/>
            <a:ext cx="10490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9"/>
          <p:cNvSpPr txBox="1"/>
          <p:nvPr>
            <p:ph idx="1" type="subTitle"/>
          </p:nvPr>
        </p:nvSpPr>
        <p:spPr>
          <a:xfrm rot="5400000">
            <a:off x="3821040" y="-1564920"/>
            <a:ext cx="486396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0"/>
          <p:cNvSpPr txBox="1"/>
          <p:nvPr>
            <p:ph type="title"/>
          </p:nvPr>
        </p:nvSpPr>
        <p:spPr>
          <a:xfrm rot="5400000">
            <a:off x="5728500" y="-3472380"/>
            <a:ext cx="10490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0"/>
          <p:cNvSpPr txBox="1"/>
          <p:nvPr>
            <p:ph idx="1" type="body"/>
          </p:nvPr>
        </p:nvSpPr>
        <p:spPr>
          <a:xfrm rot="5400000">
            <a:off x="297180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0"/>
          <p:cNvSpPr txBox="1"/>
          <p:nvPr>
            <p:ph idx="2" type="body"/>
          </p:nvPr>
        </p:nvSpPr>
        <p:spPr>
          <a:xfrm rot="5400000">
            <a:off x="6990300" y="1397700"/>
            <a:ext cx="345024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0"/>
          <p:cNvSpPr txBox="1"/>
          <p:nvPr>
            <p:ph idx="3" type="body"/>
          </p:nvPr>
        </p:nvSpPr>
        <p:spPr>
          <a:xfrm rot="5400000">
            <a:off x="2971800" y="229752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1"/>
          <p:cNvSpPr txBox="1"/>
          <p:nvPr>
            <p:ph type="title"/>
          </p:nvPr>
        </p:nvSpPr>
        <p:spPr>
          <a:xfrm rot="5400000">
            <a:off x="5728500" y="-3472380"/>
            <a:ext cx="10490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1"/>
          <p:cNvSpPr txBox="1"/>
          <p:nvPr>
            <p:ph idx="1" type="body"/>
          </p:nvPr>
        </p:nvSpPr>
        <p:spPr>
          <a:xfrm rot="5400000">
            <a:off x="2069460" y="1397700"/>
            <a:ext cx="345024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1"/>
          <p:cNvSpPr txBox="1"/>
          <p:nvPr>
            <p:ph idx="2" type="body"/>
          </p:nvPr>
        </p:nvSpPr>
        <p:spPr>
          <a:xfrm rot="5400000">
            <a:off x="789264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1"/>
          <p:cNvSpPr txBox="1"/>
          <p:nvPr>
            <p:ph idx="3" type="body"/>
          </p:nvPr>
        </p:nvSpPr>
        <p:spPr>
          <a:xfrm rot="5400000">
            <a:off x="7892640" y="229752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2"/>
          <p:cNvSpPr txBox="1"/>
          <p:nvPr>
            <p:ph type="title"/>
          </p:nvPr>
        </p:nvSpPr>
        <p:spPr>
          <a:xfrm rot="5400000">
            <a:off x="5728500" y="-3472380"/>
            <a:ext cx="10490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2"/>
          <p:cNvSpPr txBox="1"/>
          <p:nvPr>
            <p:ph idx="1" type="body"/>
          </p:nvPr>
        </p:nvSpPr>
        <p:spPr>
          <a:xfrm rot="5400000">
            <a:off x="297180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2"/>
          <p:cNvSpPr txBox="1"/>
          <p:nvPr>
            <p:ph idx="2" type="body"/>
          </p:nvPr>
        </p:nvSpPr>
        <p:spPr>
          <a:xfrm rot="5400000">
            <a:off x="789264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2"/>
          <p:cNvSpPr txBox="1"/>
          <p:nvPr>
            <p:ph idx="3" type="body"/>
          </p:nvPr>
        </p:nvSpPr>
        <p:spPr>
          <a:xfrm rot="5400000">
            <a:off x="5430240" y="-160920"/>
            <a:ext cx="164556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3"/>
          <p:cNvSpPr txBox="1"/>
          <p:nvPr>
            <p:ph type="title"/>
          </p:nvPr>
        </p:nvSpPr>
        <p:spPr>
          <a:xfrm rot="5400000">
            <a:off x="5728500" y="-3472380"/>
            <a:ext cx="10490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3"/>
          <p:cNvSpPr txBox="1"/>
          <p:nvPr>
            <p:ph idx="1" type="body"/>
          </p:nvPr>
        </p:nvSpPr>
        <p:spPr>
          <a:xfrm rot="5400000">
            <a:off x="5430240" y="-1963080"/>
            <a:ext cx="164556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3"/>
          <p:cNvSpPr txBox="1"/>
          <p:nvPr>
            <p:ph idx="2" type="body"/>
          </p:nvPr>
        </p:nvSpPr>
        <p:spPr>
          <a:xfrm rot="5400000">
            <a:off x="5430240" y="-160920"/>
            <a:ext cx="164556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4"/>
          <p:cNvSpPr txBox="1"/>
          <p:nvPr>
            <p:ph type="title"/>
          </p:nvPr>
        </p:nvSpPr>
        <p:spPr>
          <a:xfrm rot="5400000">
            <a:off x="5728500" y="-3472380"/>
            <a:ext cx="10490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64"/>
          <p:cNvSpPr txBox="1"/>
          <p:nvPr>
            <p:ph idx="1" type="body"/>
          </p:nvPr>
        </p:nvSpPr>
        <p:spPr>
          <a:xfrm rot="5400000">
            <a:off x="297180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4"/>
          <p:cNvSpPr txBox="1"/>
          <p:nvPr>
            <p:ph idx="2" type="body"/>
          </p:nvPr>
        </p:nvSpPr>
        <p:spPr>
          <a:xfrm rot="5400000">
            <a:off x="7892640" y="49536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64"/>
          <p:cNvSpPr txBox="1"/>
          <p:nvPr>
            <p:ph idx="3" type="body"/>
          </p:nvPr>
        </p:nvSpPr>
        <p:spPr>
          <a:xfrm rot="5400000">
            <a:off x="2971800" y="229752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64"/>
          <p:cNvSpPr txBox="1"/>
          <p:nvPr>
            <p:ph idx="4" type="body"/>
          </p:nvPr>
        </p:nvSpPr>
        <p:spPr>
          <a:xfrm rot="5400000">
            <a:off x="7892640" y="2297520"/>
            <a:ext cx="1645560" cy="46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1451520" y="804600"/>
            <a:ext cx="9603000" cy="486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5"/>
          <p:cNvSpPr txBox="1"/>
          <p:nvPr>
            <p:ph type="title"/>
          </p:nvPr>
        </p:nvSpPr>
        <p:spPr>
          <a:xfrm rot="5400000">
            <a:off x="5728500" y="-3472380"/>
            <a:ext cx="10490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65"/>
          <p:cNvSpPr txBox="1"/>
          <p:nvPr>
            <p:ph idx="1" type="body"/>
          </p:nvPr>
        </p:nvSpPr>
        <p:spPr>
          <a:xfrm rot="5400000">
            <a:off x="2174760" y="129240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5"/>
          <p:cNvSpPr txBox="1"/>
          <p:nvPr>
            <p:ph idx="2" type="body"/>
          </p:nvPr>
        </p:nvSpPr>
        <p:spPr>
          <a:xfrm rot="5400000">
            <a:off x="5421960" y="129240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65"/>
          <p:cNvSpPr txBox="1"/>
          <p:nvPr>
            <p:ph idx="3" type="body"/>
          </p:nvPr>
        </p:nvSpPr>
        <p:spPr>
          <a:xfrm rot="5400000">
            <a:off x="8668800" y="129240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65"/>
          <p:cNvSpPr txBox="1"/>
          <p:nvPr>
            <p:ph idx="4" type="body"/>
          </p:nvPr>
        </p:nvSpPr>
        <p:spPr>
          <a:xfrm rot="5400000">
            <a:off x="2174760" y="309456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65"/>
          <p:cNvSpPr txBox="1"/>
          <p:nvPr>
            <p:ph idx="5" type="body"/>
          </p:nvPr>
        </p:nvSpPr>
        <p:spPr>
          <a:xfrm rot="5400000">
            <a:off x="5421960" y="309456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65"/>
          <p:cNvSpPr txBox="1"/>
          <p:nvPr>
            <p:ph idx="6" type="body"/>
          </p:nvPr>
        </p:nvSpPr>
        <p:spPr>
          <a:xfrm rot="5400000">
            <a:off x="8668800" y="3094560"/>
            <a:ext cx="1645560" cy="3092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3"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3"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>
            <a:gsLst>
              <a:gs pos="0">
                <a:srgbClr val="DFDBD5"/>
              </a:gs>
              <a:gs pos="50000">
                <a:srgbClr val="DFDBD5"/>
              </a:gs>
              <a:gs pos="100000">
                <a:srgbClr val="DFDBD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-1525" l="0" r="0" t="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noFill/>
          <a:ln cap="flat" cmpd="sng" w="12600">
            <a:solidFill>
              <a:srgbClr val="00000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"/>
          <p:cNvSpPr txBox="1"/>
          <p:nvPr>
            <p:ph type="title"/>
          </p:nvPr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2416680" y="329400"/>
            <a:ext cx="4973400" cy="30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4378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" name="Google Shape;13;p1"/>
          <p:cNvCxnSpPr/>
          <p:nvPr/>
        </p:nvCxnSpPr>
        <p:spPr>
          <a:xfrm>
            <a:off x="2417760" y="3528360"/>
            <a:ext cx="8637120" cy="360"/>
          </a:xfrm>
          <a:prstGeom prst="straightConnector1">
            <a:avLst/>
          </a:prstGeom>
          <a:noFill/>
          <a:ln cap="flat" cmpd="sng" w="31675">
            <a:solidFill>
              <a:srgbClr val="B71E4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>
            <a:gsLst>
              <a:gs pos="0">
                <a:srgbClr val="DFDBD5"/>
              </a:gs>
              <a:gs pos="50000">
                <a:srgbClr val="DFDBD5"/>
              </a:gs>
              <a:gs pos="100000">
                <a:srgbClr val="DFDBD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1">
            <a:alphaModFix/>
          </a:blip>
          <a:srcRect b="-1525" l="0" r="0" t="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noFill/>
          <a:ln cap="flat" cmpd="sng" w="12600">
            <a:solidFill>
              <a:srgbClr val="00000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4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1451520" y="329400"/>
            <a:ext cx="5938560" cy="30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1453680" y="1846800"/>
            <a:ext cx="9608040" cy="360"/>
          </a:xfrm>
          <a:prstGeom prst="straightConnector1">
            <a:avLst/>
          </a:prstGeom>
          <a:noFill/>
          <a:ln cap="flat" cmpd="sng" w="31675">
            <a:solidFill>
              <a:srgbClr val="B71E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>
            <a:gsLst>
              <a:gs pos="0">
                <a:srgbClr val="DFDBD5"/>
              </a:gs>
              <a:gs pos="50000">
                <a:srgbClr val="DFDBD5"/>
              </a:gs>
              <a:gs pos="100000">
                <a:srgbClr val="DFDBD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7"/>
          <p:cNvPicPr preferRelativeResize="0"/>
          <p:nvPr/>
        </p:nvPicPr>
        <p:blipFill rotWithShape="1">
          <a:blip r:embed="rId1">
            <a:alphaModFix/>
          </a:blip>
          <a:srcRect b="-1525" l="0" r="0" t="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7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noFill/>
          <a:ln cap="flat" cmpd="sng" w="12600">
            <a:solidFill>
              <a:srgbClr val="00000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27"/>
          <p:cNvSpPr txBox="1"/>
          <p:nvPr>
            <p:ph type="title"/>
          </p:nvPr>
        </p:nvSpPr>
        <p:spPr>
          <a:xfrm>
            <a:off x="1449360" y="804960"/>
            <a:ext cx="9605160" cy="105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1447200" y="2010960"/>
            <a:ext cx="4644720" cy="344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7" name="Google Shape;127;p27"/>
          <p:cNvSpPr txBox="1"/>
          <p:nvPr>
            <p:ph idx="2" type="body"/>
          </p:nvPr>
        </p:nvSpPr>
        <p:spPr>
          <a:xfrm>
            <a:off x="6413760" y="2017440"/>
            <a:ext cx="4644720" cy="344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9" name="Google Shape;129;p27"/>
          <p:cNvSpPr txBox="1"/>
          <p:nvPr>
            <p:ph idx="11" type="ftr"/>
          </p:nvPr>
        </p:nvSpPr>
        <p:spPr>
          <a:xfrm>
            <a:off x="1451520" y="329400"/>
            <a:ext cx="5938560" cy="30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800" u="none" cap="none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1" name="Google Shape;131;p27"/>
          <p:cNvCxnSpPr/>
          <p:nvPr/>
        </p:nvCxnSpPr>
        <p:spPr>
          <a:xfrm>
            <a:off x="1453680" y="1846800"/>
            <a:ext cx="9608040" cy="360"/>
          </a:xfrm>
          <a:prstGeom prst="straightConnector1">
            <a:avLst/>
          </a:prstGeom>
          <a:noFill/>
          <a:ln cap="flat" cmpd="sng" w="31675">
            <a:solidFill>
              <a:srgbClr val="B71E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>
            <a:gsLst>
              <a:gs pos="0">
                <a:srgbClr val="DFDBD5"/>
              </a:gs>
              <a:gs pos="50000">
                <a:srgbClr val="DFDBD5"/>
              </a:gs>
              <a:gs pos="100000">
                <a:srgbClr val="DFDBD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40"/>
          <p:cNvPicPr preferRelativeResize="0"/>
          <p:nvPr/>
        </p:nvPicPr>
        <p:blipFill rotWithShape="1">
          <a:blip r:embed="rId1">
            <a:alphaModFix/>
          </a:blip>
          <a:srcRect b="-1525" l="0" r="0" t="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40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noFill/>
          <a:ln cap="flat" cmpd="sng" w="12600">
            <a:solidFill>
              <a:srgbClr val="00000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40"/>
          <p:cNvSpPr txBox="1"/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5" name="Google Shape;185;p40"/>
          <p:cNvSpPr txBox="1"/>
          <p:nvPr>
            <p:ph idx="1" type="body"/>
          </p:nvPr>
        </p:nvSpPr>
        <p:spPr>
          <a:xfrm rot="5400000">
            <a:off x="4527900" y="-1060740"/>
            <a:ext cx="3450240" cy="9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700" spcFirstLastPara="1" rIns="45700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6" name="Google Shape;186;p40"/>
          <p:cNvSpPr txBox="1"/>
          <p:nvPr>
            <p:ph idx="10"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7" name="Google Shape;187;p40"/>
          <p:cNvSpPr txBox="1"/>
          <p:nvPr>
            <p:ph idx="11" type="ftr"/>
          </p:nvPr>
        </p:nvSpPr>
        <p:spPr>
          <a:xfrm>
            <a:off x="1451520" y="329400"/>
            <a:ext cx="5938560" cy="30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8" name="Google Shape;188;p40"/>
          <p:cNvSpPr txBox="1"/>
          <p:nvPr>
            <p:ph idx="12"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9" name="Google Shape;189;p40"/>
          <p:cNvCxnSpPr/>
          <p:nvPr/>
        </p:nvCxnSpPr>
        <p:spPr>
          <a:xfrm>
            <a:off x="1453680" y="1846800"/>
            <a:ext cx="9608040" cy="360"/>
          </a:xfrm>
          <a:prstGeom prst="straightConnector1">
            <a:avLst/>
          </a:prstGeom>
          <a:noFill/>
          <a:ln cap="flat" cmpd="sng" w="31675">
            <a:solidFill>
              <a:srgbClr val="B71E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3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>
            <a:gsLst>
              <a:gs pos="0">
                <a:srgbClr val="DFDBD5"/>
              </a:gs>
              <a:gs pos="50000">
                <a:srgbClr val="DFDBD5"/>
              </a:gs>
              <a:gs pos="100000">
                <a:srgbClr val="DFDBD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53"/>
          <p:cNvPicPr preferRelativeResize="0"/>
          <p:nvPr/>
        </p:nvPicPr>
        <p:blipFill rotWithShape="1">
          <a:blip r:embed="rId1">
            <a:alphaModFix/>
          </a:blip>
          <a:srcRect b="-1525" l="0" r="0" t="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3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noFill/>
          <a:ln cap="flat" cmpd="sng" w="12600">
            <a:solidFill>
              <a:srgbClr val="00000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53"/>
          <p:cNvSpPr txBox="1"/>
          <p:nvPr>
            <p:ph type="title"/>
          </p:nvPr>
        </p:nvSpPr>
        <p:spPr>
          <a:xfrm rot="5400000">
            <a:off x="7917120" y="2320920"/>
            <a:ext cx="4659480" cy="16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700" spcFirstLastPara="1" rIns="45700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3" name="Google Shape;243;p53"/>
          <p:cNvSpPr txBox="1"/>
          <p:nvPr>
            <p:ph idx="1" type="body"/>
          </p:nvPr>
        </p:nvSpPr>
        <p:spPr>
          <a:xfrm rot="5400000">
            <a:off x="3029220" y="-785700"/>
            <a:ext cx="4659480" cy="782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700" spcFirstLastPara="1" rIns="45700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4" name="Google Shape;244;p53"/>
          <p:cNvSpPr txBox="1"/>
          <p:nvPr>
            <p:ph idx="10"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5" name="Google Shape;245;p53"/>
          <p:cNvSpPr txBox="1"/>
          <p:nvPr>
            <p:ph idx="11" type="ftr"/>
          </p:nvPr>
        </p:nvSpPr>
        <p:spPr>
          <a:xfrm>
            <a:off x="1451520" y="329400"/>
            <a:ext cx="5938560" cy="30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6" name="Google Shape;246;p53"/>
          <p:cNvSpPr txBox="1"/>
          <p:nvPr>
            <p:ph idx="12"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28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7" name="Google Shape;247;p53"/>
          <p:cNvCxnSpPr/>
          <p:nvPr/>
        </p:nvCxnSpPr>
        <p:spPr>
          <a:xfrm>
            <a:off x="9438840" y="798840"/>
            <a:ext cx="360" cy="4660200"/>
          </a:xfrm>
          <a:prstGeom prst="straightConnector1">
            <a:avLst/>
          </a:prstGeom>
          <a:noFill/>
          <a:ln cap="flat" cmpd="sng" w="31675">
            <a:solidFill>
              <a:srgbClr val="B71E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5.jpg"/><Relationship Id="rId5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6"/>
          <p:cNvSpPr txBox="1"/>
          <p:nvPr/>
        </p:nvSpPr>
        <p:spPr>
          <a:xfrm>
            <a:off x="2516760" y="1398960"/>
            <a:ext cx="863676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JOURNÉE D’APPRENTISSAGE ET DE PARTAGE CULTUREL AFRICAIN</a:t>
            </a:r>
            <a:endParaRPr b="0" i="0" sz="3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1" name="Google Shape;301;p66"/>
          <p:cNvSpPr txBox="1"/>
          <p:nvPr/>
        </p:nvSpPr>
        <p:spPr>
          <a:xfrm>
            <a:off x="3146040" y="2624400"/>
            <a:ext cx="8636760" cy="644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UNE INITIATIVE SOLIDAIRE POUR L’INCLUSION ET L’ÉDUCATION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6"/>
          <p:cNvSpPr/>
          <p:nvPr/>
        </p:nvSpPr>
        <p:spPr>
          <a:xfrm flipH="1">
            <a:off x="1240200" y="3693240"/>
            <a:ext cx="7256160" cy="17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Porteur : YANLOM'S PROD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Date : 11 octobre 2025 et 10 décembre 2025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Lieu : 12 Avenue Roger Semat 93200 et à la Mairie de Paris14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Contact : associationyanlomsprod@gmail,fr,  00 33 07 83 91 46 44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03" name="Google Shape;30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6"/>
          <p:cNvSpPr/>
          <p:nvPr/>
        </p:nvSpPr>
        <p:spPr>
          <a:xfrm>
            <a:off x="0" y="6169320"/>
            <a:ext cx="12191760" cy="369000"/>
          </a:xfrm>
          <a:prstGeom prst="rect">
            <a:avLst/>
          </a:prstGeom>
          <a:solidFill>
            <a:srgbClr val="DFD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86000"/>
          </a:blip>
          <a:tile algn="tl" flip="none" tx="0" sx="100000" ty="0" sy="100000"/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5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DEVENEZ NOTRE PARTENAIRE</a:t>
            </a: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0" name="Google Shape;380;p75"/>
          <p:cNvSpPr txBox="1"/>
          <p:nvPr/>
        </p:nvSpPr>
        <p:spPr>
          <a:xfrm>
            <a:off x="881280" y="1844640"/>
            <a:ext cx="10171800" cy="24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81" name="Google Shape;38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75"/>
          <p:cNvSpPr/>
          <p:nvPr/>
        </p:nvSpPr>
        <p:spPr>
          <a:xfrm>
            <a:off x="0" y="6249960"/>
            <a:ext cx="12191760" cy="516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8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Rejoignez-nous pour faire la différence !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3" name="Google Shape;383;p75"/>
          <p:cNvGraphicFramePr/>
          <p:nvPr/>
        </p:nvGraphicFramePr>
        <p:xfrm>
          <a:off x="1450440" y="29995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{245886A8-E5E4-4CC9-AD5A-70F14A8B4A86}</a:tableStyleId>
              </a:tblPr>
              <a:tblGrid>
                <a:gridCol w="4802050"/>
                <a:gridCol w="4802050"/>
              </a:tblGrid>
              <a:tr h="43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1E4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4" name="Google Shape;384;p75"/>
          <p:cNvGraphicFramePr/>
          <p:nvPr/>
        </p:nvGraphicFramePr>
        <p:xfrm>
          <a:off x="1009440" y="14320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{245886A8-E5E4-4CC9-AD5A-70F14A8B4A86}</a:tableStyleId>
              </a:tblPr>
              <a:tblGrid>
                <a:gridCol w="1997650"/>
                <a:gridCol w="4087075"/>
                <a:gridCol w="4087075"/>
              </a:tblGrid>
              <a:tr h="33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Niveau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Montant (€)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400" u="none" cap="none" strike="noStrike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Contreparties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03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Bronze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1 000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Logo sur flyers et banderoles, mention dans les communications médias.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6600"/>
                    </a:solidFill>
                  </a:tcPr>
                </a:tc>
              </a:tr>
              <a:tr h="116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Argent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3 000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Logo sur tous supports, mention verbale à l’événement, stand promotionnel.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B5B5"/>
                    </a:solidFill>
                  </a:tcPr>
                </a:tc>
              </a:tr>
              <a:tr h="131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Or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5 000 +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Logo grand format, mention médias/réseaux sociaux, stand premium, remerciements.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050" marL="50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86000"/>
          </a:blip>
          <a:tile algn="tl" flip="none" tx="0" sx="100000" ty="0" sy="100000"/>
        </a:blip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6"/>
          <p:cNvSpPr txBox="1"/>
          <p:nvPr/>
        </p:nvSpPr>
        <p:spPr>
          <a:xfrm>
            <a:off x="3146040" y="804600"/>
            <a:ext cx="7908480" cy="62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400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ENSEMBLE, FAISONS LA DIFFÉRENCE</a:t>
            </a:r>
            <a:endParaRPr b="0" sz="24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0" name="Google Shape;390;p76"/>
          <p:cNvSpPr txBox="1"/>
          <p:nvPr/>
        </p:nvSpPr>
        <p:spPr>
          <a:xfrm>
            <a:off x="1451520" y="1545120"/>
            <a:ext cx="9603000" cy="265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Soutenez l’inclusion, l’éducation et la diversité culturelle avec YANLOM'S PROD.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Votre engagement offrira transport, subsistances et espoir aux plus vulnérables.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Contactez-nous : </a:t>
            </a:r>
            <a:r>
              <a:rPr b="0" lang="fr-FR" sz="2000" u="sng" strike="noStrike">
                <a:solidFill>
                  <a:srgbClr val="FA2B5C"/>
                </a:solidFill>
                <a:latin typeface="Gill Sans"/>
                <a:ea typeface="Gill Sans"/>
                <a:cs typeface="Gill Sans"/>
                <a:sym typeface="Gill Sans"/>
              </a:rPr>
              <a:t>associationyanlomsprod@gmail,com</a:t>
            </a:r>
            <a:r>
              <a:rPr b="0" lang="fr-FR" sz="20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, 00 33 07 83 91 46 44 </a:t>
            </a:r>
            <a:endParaRPr b="0" sz="20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91" name="Google Shape;39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76"/>
          <p:cNvSpPr/>
          <p:nvPr/>
        </p:nvSpPr>
        <p:spPr>
          <a:xfrm>
            <a:off x="0" y="6243120"/>
            <a:ext cx="12191760" cy="456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4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Rejoignez-nous pour faire la différence !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76"/>
          <p:cNvSpPr/>
          <p:nvPr/>
        </p:nvSpPr>
        <p:spPr>
          <a:xfrm>
            <a:off x="3198960" y="4502160"/>
            <a:ext cx="5793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rPr>
              <a:t>Participez à une aventure solidaire et culturelle !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86000"/>
          </a:blip>
          <a:tile algn="tl" flip="none" tx="0" sx="100000" ty="0" sy="100000"/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7"/>
          <p:cNvSpPr txBox="1"/>
          <p:nvPr/>
        </p:nvSpPr>
        <p:spPr>
          <a:xfrm>
            <a:off x="3146040" y="804600"/>
            <a:ext cx="7908480" cy="62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400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POUR ALLER PLUS LOIN</a:t>
            </a:r>
            <a:endParaRPr b="0" sz="24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9" name="Google Shape;399;p77"/>
          <p:cNvSpPr txBox="1"/>
          <p:nvPr/>
        </p:nvSpPr>
        <p:spPr>
          <a:xfrm>
            <a:off x="1451520" y="1545120"/>
            <a:ext cx="9603000" cy="265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8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Annexes disponibles : Dossier complet, rapports statistiques, planning détaillé.</a:t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Contact : </a:t>
            </a:r>
            <a:r>
              <a:rPr b="1" lang="fr-FR" sz="20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Mme SOLKAM YANLOM Félicité</a:t>
            </a:r>
            <a:r>
              <a:rPr b="0" lang="fr-FR" sz="20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, Présidente YANLOM'S PROD             Mail: </a:t>
            </a:r>
            <a:r>
              <a:rPr b="0" lang="fr-FR" sz="2000" u="sng" strike="noStrike">
                <a:solidFill>
                  <a:srgbClr val="FA2B5C"/>
                </a:solidFill>
                <a:latin typeface="Gill Sans"/>
                <a:ea typeface="Gill Sans"/>
                <a:cs typeface="Gill Sans"/>
                <a:sym typeface="Gill Sans"/>
              </a:rPr>
              <a:t>associationyanlomsprod@gmail,com</a:t>
            </a:r>
            <a:endParaRPr b="0" sz="20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Tel: 00 33 07 83 91 46 44 </a:t>
            </a:r>
            <a:endParaRPr b="0" sz="20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400" name="Google Shape;40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77"/>
          <p:cNvSpPr/>
          <p:nvPr/>
        </p:nvSpPr>
        <p:spPr>
          <a:xfrm>
            <a:off x="0" y="6243120"/>
            <a:ext cx="12191760" cy="456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4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Rejoignez-nous pour faire la différence !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7"/>
          <p:cNvSpPr/>
          <p:nvPr/>
        </p:nvSpPr>
        <p:spPr>
          <a:xfrm>
            <a:off x="3198960" y="4502160"/>
            <a:ext cx="5793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rPr>
              <a:t>Participez à une aventure solidaire et culturelle !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86000"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7"/>
          <p:cNvSpPr txBox="1"/>
          <p:nvPr/>
        </p:nvSpPr>
        <p:spPr>
          <a:xfrm>
            <a:off x="1294200" y="534600"/>
            <a:ext cx="9603000" cy="56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UNE INVITATION À LA SOLIDARITÉ</a:t>
            </a: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0" name="Google Shape;310;p67"/>
          <p:cNvSpPr txBox="1"/>
          <p:nvPr/>
        </p:nvSpPr>
        <p:spPr>
          <a:xfrm>
            <a:off x="1495800" y="3745800"/>
            <a:ext cx="96030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Objectif : Promouvoir l’inclusion sociale à Paris et soutenir l’éducation en Afrique.  </a:t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just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Partenaires visés VOUS !!!!</a:t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p67"/>
          <p:cNvSpPr/>
          <p:nvPr/>
        </p:nvSpPr>
        <p:spPr>
          <a:xfrm>
            <a:off x="0" y="5629680"/>
            <a:ext cx="12191760" cy="395280"/>
          </a:xfrm>
          <a:prstGeom prst="rect">
            <a:avLst/>
          </a:prstGeom>
          <a:solidFill>
            <a:srgbClr val="DFDBD5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Rejoignez-nous pour faire la différence !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7"/>
          <p:cNvSpPr/>
          <p:nvPr/>
        </p:nvSpPr>
        <p:spPr>
          <a:xfrm flipH="1">
            <a:off x="1199520" y="1096200"/>
            <a:ext cx="9385920" cy="17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YANLOM'S PROD vous invite à soutenir un événement culturel et solidaire d’envergure.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13" name="Google Shape;31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7"/>
          <p:cNvSpPr/>
          <p:nvPr/>
        </p:nvSpPr>
        <p:spPr>
          <a:xfrm>
            <a:off x="0" y="6202440"/>
            <a:ext cx="12191760" cy="522720"/>
          </a:xfrm>
          <a:prstGeom prst="rect">
            <a:avLst/>
          </a:prstGeom>
          <a:solidFill>
            <a:srgbClr val="B0A6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8"/>
          <p:cNvSpPr txBox="1"/>
          <p:nvPr/>
        </p:nvSpPr>
        <p:spPr>
          <a:xfrm>
            <a:off x="1779840" y="815400"/>
            <a:ext cx="960516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UNE JOURNÉE POUR L’INCLUSION ET L’ESPOIR</a:t>
            </a: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0" name="Google Shape;320;p68"/>
          <p:cNvSpPr txBox="1"/>
          <p:nvPr/>
        </p:nvSpPr>
        <p:spPr>
          <a:xfrm>
            <a:off x="345600" y="1531800"/>
            <a:ext cx="4644720" cy="249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Quoi ?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Journée culturelle avec ateliers de danse, musique, conte, défilé, transport adapté et distribution de subsistances.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Quand ?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11 octobre 2025.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1" name="Google Shape;321;p68"/>
          <p:cNvSpPr txBox="1"/>
          <p:nvPr/>
        </p:nvSpPr>
        <p:spPr>
          <a:xfrm>
            <a:off x="4990680" y="1531800"/>
            <a:ext cx="6653520" cy="281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Où ?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Mairie de Paris 14e.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Pourquoi ?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Offrir joie et dignité aux personnes vulnérables (personnes âgées, enfants en situation de handicap).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Collecter 5 000 € pour 200 kits scolaires et 50 équipements d’assistance en Afrique.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2" name="Google Shape;322;p68"/>
          <p:cNvSpPr/>
          <p:nvPr/>
        </p:nvSpPr>
        <p:spPr>
          <a:xfrm flipH="1">
            <a:off x="861120" y="4484160"/>
            <a:ext cx="8326800" cy="91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Données clées</a:t>
            </a:r>
            <a:r>
              <a:rPr b="0" i="0" lang="fr-FR" sz="18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: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1,2M de personnes âgées isolées en France (Petits Frères des Pauvres, 2023).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30M d’enfants sans accès à l’éducation en Afrique (UNESCO, 2024).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23" name="Google Shape;32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86000"/>
          </a:blip>
          <a:tile algn="tl" flip="none" tx="0" sx="100000" ty="0" sy="100000"/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9"/>
          <p:cNvSpPr txBox="1"/>
          <p:nvPr/>
        </p:nvSpPr>
        <p:spPr>
          <a:xfrm>
            <a:off x="1449360" y="804960"/>
            <a:ext cx="9605160" cy="439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QUI SOMMES-NOUS ?</a:t>
            </a: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9" name="Google Shape;329;p69"/>
          <p:cNvSpPr txBox="1"/>
          <p:nvPr/>
        </p:nvSpPr>
        <p:spPr>
          <a:xfrm>
            <a:off x="0" y="1608480"/>
            <a:ext cx="11054520" cy="277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Association fondée en 2023 à Paris.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Mission : Promouvoir les cultures africaines et soutenir les populations vulnérables.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Réalisations : Œuvres caritatives, soirées culturelles, foires, journées et atéliers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Valeurs : Solidarité, inclusion, diversité culturelle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Plus de 20 événements culturels, touchant 5 000 personnes.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Partenariats avec la Mairie de Paris 14e et autres acteurs</a:t>
            </a:r>
            <a:r>
              <a:rPr b="0" i="0" lang="fr-FR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   </a:t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0" name="Google Shape;330;p69"/>
          <p:cNvSpPr txBox="1"/>
          <p:nvPr/>
        </p:nvSpPr>
        <p:spPr>
          <a:xfrm>
            <a:off x="0" y="6141960"/>
            <a:ext cx="12191760" cy="627480"/>
          </a:xfrm>
          <a:prstGeom prst="rect">
            <a:avLst/>
          </a:prstGeom>
          <a:solidFill>
            <a:srgbClr val="B0A697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Rejoignez-nous pour faire la différence ! </a:t>
            </a:r>
            <a:endParaRPr b="0" i="0" sz="2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31" name="Google Shape;33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280" y="2027160"/>
            <a:ext cx="4182480" cy="355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86000"/>
          </a:blip>
          <a:tile algn="tl" flip="none" tx="0" sx="100000" ty="0" sy="100000"/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0"/>
          <p:cNvSpPr txBox="1"/>
          <p:nvPr/>
        </p:nvSpPr>
        <p:spPr>
          <a:xfrm>
            <a:off x="1451520" y="804600"/>
            <a:ext cx="9603000" cy="42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NOS AMBITIONS</a:t>
            </a: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8" name="Google Shape;338;p70"/>
          <p:cNvSpPr txBox="1"/>
          <p:nvPr/>
        </p:nvSpPr>
        <p:spPr>
          <a:xfrm>
            <a:off x="1340280" y="2015640"/>
            <a:ext cx="9603000" cy="2621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❖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Inclusion sociale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: Rassembler 150 personnes vulnérables (personnes âgées isolées, jeunes, orphelins, enfants en situation de handicap).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❖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Soutien humanitaire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: Financer l’éducation et la mobilité des enfants en Afrique (Tchad, Congo, Côte d’Ivoire, Cameroun).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❖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Promotion culturelle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: Valoriser les traditions africaines.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39" name="Google Shape;33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70"/>
          <p:cNvSpPr/>
          <p:nvPr/>
        </p:nvSpPr>
        <p:spPr>
          <a:xfrm>
            <a:off x="0" y="6185880"/>
            <a:ext cx="12283560" cy="516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Rejoignez-nous pour faire la différence !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86000"/>
          </a:blip>
          <a:tile algn="tl" flip="none" tx="0" sx="100000" ty="0" sy="100000"/>
        </a:blip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1"/>
          <p:cNvSpPr txBox="1"/>
          <p:nvPr/>
        </p:nvSpPr>
        <p:spPr>
          <a:xfrm>
            <a:off x="1449360" y="804960"/>
            <a:ext cx="960516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PROGRAMME ET IMPACT</a:t>
            </a: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6" name="Google Shape;346;p71"/>
          <p:cNvSpPr txBox="1"/>
          <p:nvPr/>
        </p:nvSpPr>
        <p:spPr>
          <a:xfrm>
            <a:off x="947520" y="1476360"/>
            <a:ext cx="5574240" cy="417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Activités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: 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700"/>
              <a:buFont typeface="Noto Sans Symbols"/>
              <a:buChar char="⮚"/>
            </a:pPr>
            <a:r>
              <a:rPr b="0" i="0" lang="fr-FR" sz="1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Ateliers : Danse africaine, musique (piano, guitare, percussions), chant, conte.</a:t>
            </a:r>
            <a:endParaRPr b="0" i="0" sz="17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700"/>
              <a:buFont typeface="Noto Sans Symbols"/>
              <a:buChar char="⮚"/>
            </a:pPr>
            <a:r>
              <a:rPr b="0" i="0" lang="fr-FR" sz="1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Défilé en habits traditionnels.</a:t>
            </a:r>
            <a:endParaRPr b="0" i="0" sz="17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700"/>
              <a:buFont typeface="Noto Sans Symbols"/>
              <a:buChar char="⮚"/>
            </a:pPr>
            <a:r>
              <a:rPr b="0" i="0" lang="fr-FR" sz="1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Vente solidaire de repas et boissons.</a:t>
            </a:r>
            <a:endParaRPr b="0" i="0" sz="17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700"/>
              <a:buFont typeface="Noto Sans Symbols"/>
              <a:buChar char="⮚"/>
            </a:pPr>
            <a:r>
              <a:rPr b="0" i="0" lang="fr-FR" sz="1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Transport : Location de 2 bus pour enfants en situation de handicap et personnes âgées.</a:t>
            </a:r>
            <a:endParaRPr b="0" i="0" sz="17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600"/>
              <a:buFont typeface="Noto Sans Symbols"/>
              <a:buChar char="⮚"/>
            </a:pPr>
            <a:r>
              <a:rPr b="0" i="0" lang="fr-FR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Distribution : 100 paquets de subsistances (enfants et personnes âgées)</a:t>
            </a:r>
            <a:endParaRPr b="0" i="0" sz="16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7" name="Google Shape;347;p71"/>
          <p:cNvSpPr txBox="1"/>
          <p:nvPr/>
        </p:nvSpPr>
        <p:spPr>
          <a:xfrm>
            <a:off x="6252120" y="1482120"/>
            <a:ext cx="4644720" cy="344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Résultats attendus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: 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700"/>
              <a:buFont typeface="Noto Sans Symbols"/>
              <a:buChar char="⮚"/>
            </a:pPr>
            <a:r>
              <a:rPr b="0" i="0" lang="fr-FR" sz="1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150 participants à Paris.</a:t>
            </a:r>
            <a:endParaRPr b="0" i="0" sz="17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700"/>
              <a:buFont typeface="Noto Sans Symbols"/>
              <a:buChar char="⮚"/>
            </a:pPr>
            <a:r>
              <a:rPr b="0" i="0" lang="fr-FR" sz="1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15 000 € collectés.</a:t>
            </a:r>
            <a:endParaRPr b="0" i="0" sz="17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700"/>
              <a:buFont typeface="Noto Sans Symbols"/>
              <a:buChar char="⮚"/>
            </a:pPr>
            <a:r>
              <a:rPr b="0" i="0" lang="fr-FR" sz="1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200 kits scolaires et 50 équipements d’assistance distribués.</a:t>
            </a:r>
            <a:endParaRPr b="0" i="0" sz="17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just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700"/>
              <a:buFont typeface="Noto Sans Symbols"/>
              <a:buChar char="⮚"/>
            </a:pPr>
            <a:r>
              <a:rPr b="0" i="0" lang="fr-FR" sz="1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Renforcement des liens interculturels</a:t>
            </a:r>
            <a:r>
              <a:rPr b="0" i="0" lang="fr-FR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48" name="Google Shape;34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71"/>
          <p:cNvSpPr/>
          <p:nvPr/>
        </p:nvSpPr>
        <p:spPr>
          <a:xfrm>
            <a:off x="14760" y="6261480"/>
            <a:ext cx="12191760" cy="516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Rejoignez-nous pour faire la différence !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86000"/>
          </a:blip>
          <a:tile algn="tl" flip="none" tx="0" sx="100000" ty="0" sy="100000"/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2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QUI BÉNÉFICIERA DE VOTRE SOUTIEN ?</a:t>
            </a:r>
            <a:br>
              <a:rPr b="0" i="0" lang="fr-FR" sz="1800" u="none" cap="none" strike="noStrike"/>
            </a:b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5" name="Google Shape;355;p72"/>
          <p:cNvSpPr txBox="1"/>
          <p:nvPr/>
        </p:nvSpPr>
        <p:spPr>
          <a:xfrm>
            <a:off x="1451520" y="2015640"/>
            <a:ext cx="9603000" cy="227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À Paris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: Personnes âgées isolées, jeunes, orphelins, enfants des rues, enfants en situation de handicap (150 bénéficiaires de subsistances).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En Afrique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: Enfants scolarisés ou en situation de handicap (Tchad, Congo, Côte d’Ivoire, Cameroun).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56" name="Google Shape;35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72"/>
          <p:cNvSpPr/>
          <p:nvPr/>
        </p:nvSpPr>
        <p:spPr>
          <a:xfrm>
            <a:off x="0" y="6249960"/>
            <a:ext cx="12191760" cy="516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Rejoignez-nous pour faire la différence !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86000"/>
          </a:blip>
          <a:tile algn="tl" flip="none" tx="0" sx="100000" ty="0" sy="100000"/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3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POURQUOI SOUTENIR CE PROJET ?</a:t>
            </a: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3" name="Google Shape;363;p73"/>
          <p:cNvSpPr txBox="1"/>
          <p:nvPr/>
        </p:nvSpPr>
        <p:spPr>
          <a:xfrm>
            <a:off x="1016640" y="1616400"/>
            <a:ext cx="9603000" cy="297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29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Institutions </a:t>
            </a:r>
            <a:r>
              <a:rPr b="0" i="0" lang="fr-FR" sz="2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endParaRPr b="0" i="0" sz="29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2900"/>
              <a:buFont typeface="Noto Sans Symbols"/>
              <a:buChar char="⮚"/>
            </a:pPr>
            <a:r>
              <a:rPr b="0" i="0" lang="fr-FR" sz="2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Alignement avec les ODD (Éducation, Réduction des inégalités).</a:t>
            </a:r>
            <a:endParaRPr b="0" i="0" sz="29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2900"/>
              <a:buFont typeface="Noto Sans Symbols"/>
              <a:buChar char="⮚"/>
            </a:pPr>
            <a:r>
              <a:rPr b="0" i="0" lang="fr-FR" sz="2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Visibilité internationale.</a:t>
            </a:r>
            <a:endParaRPr b="0" i="0" sz="29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29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Secteur privé </a:t>
            </a:r>
            <a:r>
              <a:rPr b="0" i="0" lang="fr-FR" sz="2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endParaRPr b="0" i="0" sz="29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2900"/>
              <a:buFont typeface="Noto Sans Symbols"/>
              <a:buChar char="⮚"/>
            </a:pPr>
            <a:r>
              <a:rPr b="0" i="0" lang="fr-FR" sz="2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Renforcement de la responsabilité sociale d’entreprise (RSE).</a:t>
            </a:r>
            <a:endParaRPr b="0" i="0" sz="29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2900"/>
              <a:buFont typeface="Noto Sans Symbols"/>
              <a:buChar char="⮚"/>
            </a:pPr>
            <a:r>
              <a:rPr b="0" i="0" lang="fr-FR" sz="2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Promotion auprès d’une audience diversifiée.</a:t>
            </a:r>
            <a:endParaRPr b="0" i="0" sz="29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B71E42"/>
              </a:buClr>
              <a:buSzPts val="29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Société civile</a:t>
            </a:r>
            <a:r>
              <a:rPr b="0" i="0" lang="fr-FR" sz="2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: Contribution à une cause inclusive et solidaire.</a:t>
            </a:r>
            <a:endParaRPr b="0" i="0" sz="29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64" name="Google Shape;36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73"/>
          <p:cNvSpPr/>
          <p:nvPr/>
        </p:nvSpPr>
        <p:spPr>
          <a:xfrm>
            <a:off x="0" y="6249960"/>
            <a:ext cx="12191760" cy="516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Rejoignez-nous pour faire la différence !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86000"/>
          </a:blip>
          <a:tile algn="tl" flip="none" tx="0" sx="100000" ty="0" sy="100000"/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4"/>
          <p:cNvSpPr txBox="1"/>
          <p:nvPr/>
        </p:nvSpPr>
        <p:spPr>
          <a:xfrm>
            <a:off x="1564200" y="57528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NOS BESOINS </a:t>
            </a: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LENOVO\AppData\Local\Packages\5319275A.WhatsAppDesktop_cv1g1gvanyjgm\TempState\43A575B2D0853CE499C0D2E875C9E17B\WhatsApp Image 2025-07-22 à 10.10.47_cebd806b.jpg" id="371" name="Google Shape;37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0" y="149040"/>
            <a:ext cx="2429640" cy="9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74"/>
          <p:cNvSpPr/>
          <p:nvPr/>
        </p:nvSpPr>
        <p:spPr>
          <a:xfrm>
            <a:off x="-9720" y="6334920"/>
            <a:ext cx="12191760" cy="516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Rejoignez-nous pour faire la différence !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4"/>
          <p:cNvSpPr/>
          <p:nvPr/>
        </p:nvSpPr>
        <p:spPr>
          <a:xfrm>
            <a:off x="919080" y="2323800"/>
            <a:ext cx="5166720" cy="328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4" name="Google Shape;374;p74"/>
          <p:cNvGraphicFramePr/>
          <p:nvPr/>
        </p:nvGraphicFramePr>
        <p:xfrm>
          <a:off x="716040" y="19580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{245886A8-E5E4-4CC9-AD5A-70F14A8B4A86}</a:tableStyleId>
              </a:tblPr>
              <a:tblGrid>
                <a:gridCol w="10242000"/>
              </a:tblGrid>
              <a:tr h="331200">
                <a:tc>
                  <a:txBody>
                    <a:bodyPr/>
                    <a:lstStyle/>
                    <a:p>
                      <a:pPr indent="-171360" lvl="0" marL="17136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lang="fr-FR" sz="16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50 équipements d’assistance (béquilles, chaises roulantes, déambulateurs) 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4275" marL="4427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6BC"/>
                    </a:solidFill>
                  </a:tcPr>
                </a:tc>
              </a:tr>
              <a:tr h="290525">
                <a:tc>
                  <a:txBody>
                    <a:bodyPr/>
                    <a:lstStyle/>
                    <a:p>
                      <a:pPr indent="-171360" lvl="0" marL="17136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lang="fr-FR" sz="16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200 kits scolaires.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4275" marL="4427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6BC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indent="-171360" lvl="0" marL="17136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lang="fr-FR" sz="16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Location de la salle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4275" marL="4427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6BC"/>
                    </a:solidFill>
                  </a:tcPr>
                </a:tc>
              </a:tr>
              <a:tr h="290525">
                <a:tc>
                  <a:txBody>
                    <a:bodyPr/>
                    <a:lstStyle/>
                    <a:p>
                      <a:pPr indent="-171360" lvl="0" marL="17136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lang="fr-FR" sz="16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Location de 2 bus pour transporter les enfants et les personnes handicapées 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4275" marL="4427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6BC"/>
                    </a:solidFill>
                  </a:tcPr>
                </a:tc>
              </a:tr>
              <a:tr h="290525">
                <a:tc>
                  <a:txBody>
                    <a:bodyPr/>
                    <a:lstStyle/>
                    <a:p>
                      <a:pPr indent="-171360" lvl="0" marL="17136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i="1" lang="fr-FR" sz="1600" u="none" cap="none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Repas ou paquets de subsistances pour bénéficiaires.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4275" marL="4427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6BC"/>
                    </a:solidFill>
                  </a:tcPr>
                </a:tc>
              </a:tr>
              <a:tr h="595800">
                <a:tc>
                  <a:txBody>
                    <a:bodyPr/>
                    <a:lstStyle/>
                    <a:p>
                      <a:pPr indent="-171360" lvl="0" marL="17136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lang="fr-FR" sz="16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Location instruments de musique 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360" lvl="0" marL="17136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lang="fr-FR" sz="16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Kits de santé et matériel médical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4275" marL="4427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6BC"/>
                    </a:solidFill>
                  </a:tcPr>
                </a:tc>
              </a:tr>
              <a:tr h="290525">
                <a:tc>
                  <a:txBody>
                    <a:bodyPr/>
                    <a:lstStyle/>
                    <a:p>
                      <a:pPr indent="-171360" lvl="0" marL="17136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i="1" lang="fr-FR" sz="1600" u="none" cap="none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Hébergement des artistes.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4275" marL="4427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6BC"/>
                    </a:solidFill>
                  </a:tcPr>
                </a:tc>
              </a:tr>
              <a:tr h="643325">
                <a:tc>
                  <a:txBody>
                    <a:bodyPr/>
                    <a:lstStyle/>
                    <a:p>
                      <a:pPr indent="-171360" lvl="0" marL="17136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lang="fr-FR" sz="16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Frais de transport Artistes bénévoles 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360" lvl="0" marL="171360" marR="0" rtl="0" algn="l">
                        <a:lnSpc>
                          <a:spcPct val="10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i="1" lang="fr-FR" sz="1600" u="none" cap="none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Formation des bénévoles.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4275" marL="4427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6BC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indent="-171360" lvl="0" marL="17136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b="1" lang="fr-FR" sz="16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Agents de sécurité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4275" marL="4427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6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