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ssociationyanlompro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ssociationyanlomprods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sociationyanlomprods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932" y="1398852"/>
            <a:ext cx="8637073" cy="1143001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Journée d’Apprentissage et de Partage Culturel Africain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6008" y="2624274"/>
            <a:ext cx="8637072" cy="644556"/>
          </a:xfrm>
        </p:spPr>
        <p:txBody>
          <a:bodyPr/>
          <a:lstStyle/>
          <a:p>
            <a:r>
              <a:rPr lang="fr-FR" dirty="0"/>
              <a:t>Une initiative solidaire pour l’inclusion et l’éducation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240088" y="3693196"/>
            <a:ext cx="7256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lvl="1"/>
            <a:r>
              <a:rPr lang="fr-FR" dirty="0"/>
              <a:t>Porteur : YANLOM'S PROD</a:t>
            </a:r>
          </a:p>
          <a:p>
            <a:pPr lvl="1"/>
            <a:r>
              <a:rPr lang="fr-FR" dirty="0"/>
              <a:t>Date : 11 octobre 2025</a:t>
            </a:r>
          </a:p>
          <a:p>
            <a:pPr lvl="1"/>
            <a:r>
              <a:rPr lang="fr-FR" dirty="0"/>
              <a:t>Lieu : Mairie de Paris 14e</a:t>
            </a:r>
          </a:p>
          <a:p>
            <a:pPr lvl="1"/>
            <a:r>
              <a:rPr lang="fr-FR" dirty="0"/>
              <a:t>Contact : à </a:t>
            </a:r>
            <a:r>
              <a:rPr lang="fr-FR" u="sng" dirty="0">
                <a:hlinkClick r:id="rId2"/>
              </a:rPr>
              <a:t>associationyanlomprods@gmail.com</a:t>
            </a:r>
            <a:r>
              <a:rPr lang="fr-FR" dirty="0"/>
              <a:t>, 00 33 07 83 91 46 44 </a:t>
            </a:r>
          </a:p>
          <a:p>
            <a:endParaRPr lang="fr-FR" dirty="0"/>
          </a:p>
        </p:txBody>
      </p:sp>
      <p:pic>
        <p:nvPicPr>
          <p:cNvPr id="7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6169445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83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Devenez Notre Partenaire</a:t>
            </a:r>
            <a:endParaRPr lang="fr-FR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418" y="1844472"/>
            <a:ext cx="10172336" cy="241221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4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6249880"/>
            <a:ext cx="12192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Rejoignez-nous pour faire la différence !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39235"/>
              </p:ext>
            </p:extLst>
          </p:nvPr>
        </p:nvGraphicFramePr>
        <p:xfrm>
          <a:off x="1450480" y="2999511"/>
          <a:ext cx="9604374" cy="439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2187">
                  <a:extLst>
                    <a:ext uri="{9D8B030D-6E8A-4147-A177-3AD203B41FA5}">
                      <a16:colId xmlns:a16="http://schemas.microsoft.com/office/drawing/2014/main" val="2139059809"/>
                    </a:ext>
                  </a:extLst>
                </a:gridCol>
                <a:gridCol w="4802187">
                  <a:extLst>
                    <a:ext uri="{9D8B030D-6E8A-4147-A177-3AD203B41FA5}">
                      <a16:colId xmlns:a16="http://schemas.microsoft.com/office/drawing/2014/main" val="432094433"/>
                    </a:ext>
                  </a:extLst>
                </a:gridCol>
              </a:tblGrid>
              <a:tr h="4396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805594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96374"/>
              </p:ext>
            </p:extLst>
          </p:nvPr>
        </p:nvGraphicFramePr>
        <p:xfrm>
          <a:off x="1009291" y="1431986"/>
          <a:ext cx="10172336" cy="3847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944">
                  <a:extLst>
                    <a:ext uri="{9D8B030D-6E8A-4147-A177-3AD203B41FA5}">
                      <a16:colId xmlns:a16="http://schemas.microsoft.com/office/drawing/2014/main" val="1823990459"/>
                    </a:ext>
                  </a:extLst>
                </a:gridCol>
                <a:gridCol w="4087196">
                  <a:extLst>
                    <a:ext uri="{9D8B030D-6E8A-4147-A177-3AD203B41FA5}">
                      <a16:colId xmlns:a16="http://schemas.microsoft.com/office/drawing/2014/main" val="3076463734"/>
                    </a:ext>
                  </a:extLst>
                </a:gridCol>
                <a:gridCol w="4087196">
                  <a:extLst>
                    <a:ext uri="{9D8B030D-6E8A-4147-A177-3AD203B41FA5}">
                      <a16:colId xmlns:a16="http://schemas.microsoft.com/office/drawing/2014/main" val="3383937901"/>
                    </a:ext>
                  </a:extLst>
                </a:gridCol>
              </a:tblGrid>
              <a:tr h="33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effectLst/>
                        </a:rPr>
                        <a:t>Niveau</a:t>
                      </a:r>
                      <a:endParaRPr lang="fr-F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Montant (€)</a:t>
                      </a:r>
                      <a:endParaRPr lang="fr-F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Contreparties</a:t>
                      </a:r>
                      <a:endParaRPr lang="fr-F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755368"/>
                  </a:ext>
                </a:extLst>
              </a:tr>
              <a:tr h="103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Bronze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1 000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Logo sur flyers et banderoles, mention dans les communications médias.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521741"/>
                  </a:ext>
                </a:extLst>
              </a:tr>
              <a:tr h="116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Argent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3 000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Logo sur tous supports, mention verbale à l’événement, stand promotionnel.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48696"/>
                  </a:ext>
                </a:extLst>
              </a:tr>
              <a:tr h="1317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Or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5 000 +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Logo grand format, mention médias/réseaux sociaux, stand premium, remerciements.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" marR="5321" marT="5321" marB="5321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8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57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008" y="804519"/>
            <a:ext cx="7908846" cy="630143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Ensemble, Faisons la Différence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545021"/>
            <a:ext cx="9603275" cy="2656490"/>
          </a:xfrm>
        </p:spPr>
        <p:txBody>
          <a:bodyPr anchor="ctr"/>
          <a:lstStyle/>
          <a:p>
            <a:endParaRPr lang="fr-FR" dirty="0"/>
          </a:p>
          <a:p>
            <a:pPr lvl="1"/>
            <a:r>
              <a:rPr lang="fr-FR" dirty="0"/>
              <a:t>Soutenez l’inclusion, l’éducation et la diversité culturelle avec YANLOM'S PROD.</a:t>
            </a:r>
          </a:p>
          <a:p>
            <a:pPr lvl="1"/>
            <a:r>
              <a:rPr lang="fr-FR" dirty="0"/>
              <a:t>Votre engagement offrira transport, subsistances et espoir aux plus vulnérables.</a:t>
            </a:r>
          </a:p>
          <a:p>
            <a:pPr marL="0" indent="0">
              <a:buNone/>
            </a:pPr>
            <a:r>
              <a:rPr lang="fr-FR" dirty="0"/>
              <a:t>Contactez-nous : </a:t>
            </a:r>
            <a:r>
              <a:rPr lang="fr-FR" u="sng" dirty="0">
                <a:hlinkClick r:id="rId3"/>
              </a:rPr>
              <a:t>associationyanlomprods@gmail.com</a:t>
            </a:r>
            <a:r>
              <a:rPr lang="fr-FR" dirty="0"/>
              <a:t>, 00 33 07 83 91 46 44 </a:t>
            </a:r>
          </a:p>
        </p:txBody>
      </p:sp>
      <p:pic>
        <p:nvPicPr>
          <p:cNvPr id="4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243145"/>
            <a:ext cx="12192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Rejoignez-nous pour faire la différence 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9086" y="4502213"/>
            <a:ext cx="579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1"/>
                </a:solidFill>
              </a:rPr>
              <a:t>Participez à une aventure solidaire et culturelle !</a:t>
            </a:r>
          </a:p>
        </p:txBody>
      </p:sp>
    </p:spTree>
    <p:extLst>
      <p:ext uri="{BB962C8B-B14F-4D97-AF65-F5344CB8AC3E}">
        <p14:creationId xmlns:p14="http://schemas.microsoft.com/office/powerpoint/2010/main" val="184108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008" y="804519"/>
            <a:ext cx="7908846" cy="630143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Pour aller plus loin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545021"/>
            <a:ext cx="9603275" cy="2656490"/>
          </a:xfrm>
        </p:spPr>
        <p:txBody>
          <a:bodyPr anchor="ctr"/>
          <a:lstStyle/>
          <a:p>
            <a:pPr marL="457200" lvl="1" indent="0">
              <a:buNone/>
            </a:pPr>
            <a:r>
              <a:rPr lang="fr-FR" dirty="0"/>
              <a:t>Annexes disponibles : Dossier complet, rapports statistiques, planning détaillé.</a:t>
            </a:r>
          </a:p>
          <a:p>
            <a:pPr marL="0" indent="0">
              <a:buNone/>
            </a:pPr>
            <a:r>
              <a:rPr lang="fr-FR" dirty="0"/>
              <a:t>      Contact : </a:t>
            </a:r>
            <a:r>
              <a:rPr lang="fr-FR" b="1" dirty="0"/>
              <a:t>Mme SOLKAM YANLOM Félicité</a:t>
            </a:r>
            <a:r>
              <a:rPr lang="fr-FR" dirty="0"/>
              <a:t>, Présidente YANLOM'S PROD             Mail: </a:t>
            </a:r>
            <a:r>
              <a:rPr lang="fr-FR" u="sng" dirty="0">
                <a:hlinkClick r:id="rId3"/>
              </a:rPr>
              <a:t>associationyanlomprods@gmail.com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Tel: 00 33 07 83 91 46 44 </a:t>
            </a:r>
          </a:p>
        </p:txBody>
      </p:sp>
      <p:pic>
        <p:nvPicPr>
          <p:cNvPr id="4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243145"/>
            <a:ext cx="12192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Rejoignez-nous pour faire la différence 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9086" y="4502213"/>
            <a:ext cx="579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1"/>
                </a:solidFill>
              </a:rPr>
              <a:t>Participez à une aventure solidaire et culturelle !</a:t>
            </a:r>
          </a:p>
        </p:txBody>
      </p:sp>
    </p:spTree>
    <p:extLst>
      <p:ext uri="{BB962C8B-B14F-4D97-AF65-F5344CB8AC3E}">
        <p14:creationId xmlns:p14="http://schemas.microsoft.com/office/powerpoint/2010/main" val="229790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2" y="534748"/>
            <a:ext cx="9603275" cy="561573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Une Invitation à la Solidarité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644" y="3745734"/>
            <a:ext cx="9603275" cy="1598849"/>
          </a:xfrm>
        </p:spPr>
        <p:txBody>
          <a:bodyPr anchor="b">
            <a:normAutofit/>
          </a:bodyPr>
          <a:lstStyle/>
          <a:p>
            <a:endParaRPr lang="fr-FR" dirty="0"/>
          </a:p>
          <a:p>
            <a:pPr lvl="1"/>
            <a:r>
              <a:rPr lang="fr-FR" sz="2000" dirty="0"/>
              <a:t>Objectif : Promouvoir l’inclusion sociale à Paris et soutenir l’éducation en Afrique.  </a:t>
            </a:r>
          </a:p>
          <a:p>
            <a:pPr lvl="1" algn="just">
              <a:lnSpc>
                <a:spcPct val="150000"/>
              </a:lnSpc>
            </a:pPr>
            <a:r>
              <a:rPr lang="fr-FR" sz="2000" dirty="0"/>
              <a:t> Partenaires visés VOUS !!!!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29619"/>
            <a:ext cx="121920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Rejoignez-nous pour faire la différence ! 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199471" y="1096321"/>
            <a:ext cx="9386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fr-FR" sz="3600" b="1" dirty="0">
                <a:solidFill>
                  <a:srgbClr val="C00000"/>
                </a:solidFill>
              </a:rPr>
              <a:t>YANLOM'S PROD vous invite à soutenir un événement culturel et solidaire d’envergure.</a:t>
            </a:r>
          </a:p>
        </p:txBody>
      </p:sp>
      <p:pic>
        <p:nvPicPr>
          <p:cNvPr id="7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6202496"/>
            <a:ext cx="12192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2898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23" y="815576"/>
            <a:ext cx="9605635" cy="594253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Une Journée pour l’Inclusion et l’Espoir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645" y="1531814"/>
            <a:ext cx="4645152" cy="2500359"/>
          </a:xfrm>
        </p:spPr>
        <p:txBody>
          <a:bodyPr>
            <a:normAutofit/>
          </a:bodyPr>
          <a:lstStyle/>
          <a:p>
            <a:endParaRPr lang="fr-FR" dirty="0"/>
          </a:p>
          <a:p>
            <a:pPr lvl="1"/>
            <a:r>
              <a:rPr lang="fr-FR" b="1" dirty="0"/>
              <a:t>Quoi ?</a:t>
            </a:r>
            <a:r>
              <a:rPr lang="fr-FR" dirty="0"/>
              <a:t> Journée culturelle avec ateliers de danse, musique, conte, défilé, transport adapté et distribution de subsistances.</a:t>
            </a:r>
          </a:p>
          <a:p>
            <a:pPr lvl="1"/>
            <a:r>
              <a:rPr lang="fr-FR" b="1" dirty="0"/>
              <a:t>Quand ?</a:t>
            </a:r>
            <a:r>
              <a:rPr lang="fr-FR" dirty="0"/>
              <a:t> 11 octobre 2025.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0797" y="1531814"/>
            <a:ext cx="6654032" cy="2819849"/>
          </a:xfrm>
        </p:spPr>
        <p:txBody>
          <a:bodyPr>
            <a:normAutofit/>
          </a:bodyPr>
          <a:lstStyle/>
          <a:p>
            <a:endParaRPr lang="fr-FR" dirty="0"/>
          </a:p>
          <a:p>
            <a:pPr lvl="1"/>
            <a:r>
              <a:rPr lang="fr-FR" b="1" dirty="0"/>
              <a:t>Où ?</a:t>
            </a:r>
            <a:r>
              <a:rPr lang="fr-FR" dirty="0"/>
              <a:t> Mairie de Paris 14e.</a:t>
            </a:r>
          </a:p>
          <a:p>
            <a:pPr lvl="1"/>
            <a:r>
              <a:rPr lang="fr-FR" b="1" dirty="0"/>
              <a:t>Pourquoi ?</a:t>
            </a:r>
            <a:r>
              <a:rPr lang="fr-FR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dirty="0"/>
              <a:t>Offrir joie et dignité aux personnes vulnérables (personnes âgées, enfants en situation de handicap).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dirty="0"/>
              <a:t>Collecter 5 000 € pour 200 kits scolaires et 50 équipements d’assistance en Afrique.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60965" y="4484335"/>
            <a:ext cx="8327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solidFill>
                  <a:srgbClr val="FF0000"/>
                </a:solidFill>
              </a:rPr>
              <a:t>Données </a:t>
            </a:r>
            <a:r>
              <a:rPr lang="fr-FR" b="1" dirty="0" err="1">
                <a:solidFill>
                  <a:srgbClr val="FF0000"/>
                </a:solidFill>
              </a:rPr>
              <a:t>clées</a:t>
            </a:r>
            <a:r>
              <a:rPr lang="fr-FR" dirty="0">
                <a:solidFill>
                  <a:srgbClr val="FF0000"/>
                </a:solidFill>
              </a:rPr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1,2M de personnes âgées isolées en France (Petits Frères des Pauvres, 2023).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30M d’enfants sans accès à l’éducation en Afrique (UNESCO, 2024).</a:t>
            </a:r>
          </a:p>
        </p:txBody>
      </p:sp>
      <p:pic>
        <p:nvPicPr>
          <p:cNvPr id="10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36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0"/>
            <a:ext cx="9605635" cy="440016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Qui Sommes-Nous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8464"/>
            <a:ext cx="11054851" cy="2776249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pPr lvl="1"/>
            <a:r>
              <a:rPr lang="fr-FR" dirty="0"/>
              <a:t>Association fondée en 2023 à Paris.</a:t>
            </a:r>
          </a:p>
          <a:p>
            <a:pPr lvl="1"/>
            <a:r>
              <a:rPr lang="fr-FR" dirty="0"/>
              <a:t>Mission : Promouvoir les cultures africaines et soutenir les populations vulnérables.</a:t>
            </a:r>
          </a:p>
          <a:p>
            <a:pPr lvl="1"/>
            <a:r>
              <a:rPr lang="fr-FR" dirty="0"/>
              <a:t>Réalisations : Œuvres caritatives, soirées culturelles, foires, journées et </a:t>
            </a:r>
            <a:r>
              <a:rPr lang="fr-FR" dirty="0" err="1"/>
              <a:t>atéliers</a:t>
            </a:r>
            <a:endParaRPr lang="fr-FR" dirty="0"/>
          </a:p>
          <a:p>
            <a:pPr lvl="1"/>
            <a:r>
              <a:rPr lang="fr-FR" dirty="0"/>
              <a:t>Valeurs : Solidarité, inclusion, diversité culturelle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dirty="0"/>
              <a:t>Plus de 20 événements culturels, touchant 5 000 personnes.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dirty="0"/>
              <a:t>Partenariats avec la Mairie de Paris 14e et autres acteurs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141899"/>
            <a:ext cx="12192000" cy="627965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dirty="0"/>
              <a:t>Rejoignez-nous pour faire la différence ! </a:t>
            </a:r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5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63" y="2027103"/>
            <a:ext cx="4182737" cy="35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6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429370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Nos Ambitions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265" y="2015732"/>
            <a:ext cx="9603275" cy="2622369"/>
          </a:xfrm>
        </p:spPr>
        <p:txBody>
          <a:bodyPr/>
          <a:lstStyle/>
          <a:p>
            <a:endParaRPr lang="fr-F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/>
              <a:t>Inclusion sociale</a:t>
            </a:r>
            <a:r>
              <a:rPr lang="fr-FR" dirty="0"/>
              <a:t> : Rassembler 150 personnes vulnérables (personnes âgées isolées, jeunes, orphelins, enfants en situation de handicap).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b="1" dirty="0"/>
              <a:t>Soutien humanitaire</a:t>
            </a:r>
            <a:r>
              <a:rPr lang="fr-FR" dirty="0"/>
              <a:t> : Financer l’éducation et la mobilité des enfants en Afrique (Tchad, Congo, Côte d’Ivoire, Cameroun).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/>
              <a:t>Promotion culturelle</a:t>
            </a:r>
            <a:r>
              <a:rPr lang="fr-FR" dirty="0"/>
              <a:t> : Valoriser les traditions africaines.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185784"/>
            <a:ext cx="1228380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Rejoignez-nous pour faire la différence ! </a:t>
            </a:r>
          </a:p>
        </p:txBody>
      </p:sp>
    </p:spTree>
    <p:extLst>
      <p:ext uri="{BB962C8B-B14F-4D97-AF65-F5344CB8AC3E}">
        <p14:creationId xmlns:p14="http://schemas.microsoft.com/office/powerpoint/2010/main" val="405789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572219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Programme et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452" y="1476259"/>
            <a:ext cx="5574534" cy="4175393"/>
          </a:xfrm>
        </p:spPr>
        <p:txBody>
          <a:bodyPr>
            <a:normAutofit/>
          </a:bodyPr>
          <a:lstStyle/>
          <a:p>
            <a:endParaRPr lang="fr-FR" dirty="0"/>
          </a:p>
          <a:p>
            <a:pPr lvl="1" algn="just"/>
            <a:r>
              <a:rPr lang="fr-FR" b="1" dirty="0"/>
              <a:t>Activités</a:t>
            </a:r>
            <a:r>
              <a:rPr lang="fr-FR" dirty="0"/>
              <a:t> :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700" dirty="0"/>
              <a:t>Ateliers : Danse africaine, musique (piano, guitare, percussions), chant, conte.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700" dirty="0"/>
              <a:t>Défilé en habits traditionnels.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700" dirty="0"/>
              <a:t>Vente solidaire de repas et boissons.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700" dirty="0"/>
              <a:t>Transport : Location de 2 bus pour enfants en situation de handicap et personnes âgées.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dirty="0"/>
              <a:t>Distribution : 100 paquets de subsistances (enfants et personnes âgées)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034" y="1482157"/>
            <a:ext cx="4645152" cy="3441520"/>
          </a:xfrm>
        </p:spPr>
        <p:txBody>
          <a:bodyPr>
            <a:normAutofit/>
          </a:bodyPr>
          <a:lstStyle/>
          <a:p>
            <a:endParaRPr lang="fr-FR" dirty="0"/>
          </a:p>
          <a:p>
            <a:pPr lvl="1" algn="just"/>
            <a:r>
              <a:rPr lang="fr-FR" b="1" dirty="0"/>
              <a:t>Résultats attendus</a:t>
            </a:r>
            <a:r>
              <a:rPr lang="fr-FR" dirty="0"/>
              <a:t> :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700" dirty="0"/>
              <a:t>150 participants à Paris.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700" dirty="0"/>
              <a:t>15 000 € collectés.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700" dirty="0"/>
              <a:t>200 kits scolaires et 50 équipements d’assistance distribués.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700" dirty="0"/>
              <a:t>Renforcement des liens interculturels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19" y="6261426"/>
            <a:ext cx="12192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Rejoignez-nous pour faire la différence ! </a:t>
            </a:r>
          </a:p>
        </p:txBody>
      </p:sp>
    </p:spTree>
    <p:extLst>
      <p:ext uri="{BB962C8B-B14F-4D97-AF65-F5344CB8AC3E}">
        <p14:creationId xmlns:p14="http://schemas.microsoft.com/office/powerpoint/2010/main" val="54986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Qui Bénéficiera de Votre Soutien ?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272183"/>
          </a:xfrm>
        </p:spPr>
        <p:txBody>
          <a:bodyPr/>
          <a:lstStyle/>
          <a:p>
            <a:endParaRPr lang="fr-FR" dirty="0"/>
          </a:p>
          <a:p>
            <a:pPr lvl="1"/>
            <a:r>
              <a:rPr lang="fr-FR" b="1" dirty="0"/>
              <a:t>À Paris</a:t>
            </a:r>
            <a:r>
              <a:rPr lang="fr-FR" dirty="0"/>
              <a:t> : Personnes âgées isolées, jeunes, orphelins, enfants des rues, enfants en situation de handicap </a:t>
            </a:r>
            <a:r>
              <a:rPr lang="fr-FR"/>
              <a:t>(150 </a:t>
            </a:r>
            <a:r>
              <a:rPr lang="fr-FR" dirty="0"/>
              <a:t>bénéficiaires de subsistances).</a:t>
            </a:r>
          </a:p>
          <a:p>
            <a:pPr lvl="1"/>
            <a:r>
              <a:rPr lang="fr-FR" b="1" dirty="0"/>
              <a:t>En Afrique</a:t>
            </a:r>
            <a:r>
              <a:rPr lang="fr-FR" dirty="0"/>
              <a:t> : Enfants scolarisés ou en situation de handicap (Tchad, Congo, Côte d’Ivoire, Cameroun).</a:t>
            </a:r>
          </a:p>
        </p:txBody>
      </p:sp>
      <p:pic>
        <p:nvPicPr>
          <p:cNvPr id="4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6249880"/>
            <a:ext cx="12192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Rejoignez-nous pour faire la différence ! </a:t>
            </a:r>
          </a:p>
        </p:txBody>
      </p:sp>
    </p:spTree>
    <p:extLst>
      <p:ext uri="{BB962C8B-B14F-4D97-AF65-F5344CB8AC3E}">
        <p14:creationId xmlns:p14="http://schemas.microsoft.com/office/powerpoint/2010/main" val="212681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Pourquoi Soutenir ce Projet ?</a:t>
            </a:r>
            <a:endParaRPr lang="fr-F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573" y="1616237"/>
            <a:ext cx="9603275" cy="2973518"/>
          </a:xfrm>
        </p:spPr>
        <p:txBody>
          <a:bodyPr>
            <a:normAutofit fontScale="55000" lnSpcReduction="20000"/>
          </a:bodyPr>
          <a:lstStyle/>
          <a:p>
            <a:endParaRPr lang="fr-FR" dirty="0"/>
          </a:p>
          <a:p>
            <a:endParaRPr lang="fr-FR" dirty="0"/>
          </a:p>
          <a:p>
            <a:pPr lvl="1"/>
            <a:r>
              <a:rPr lang="fr-FR" sz="2900" b="1" dirty="0"/>
              <a:t>Institutions </a:t>
            </a:r>
            <a:r>
              <a:rPr lang="fr-FR" sz="2900" dirty="0"/>
              <a:t>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900" dirty="0"/>
              <a:t>Alignement avec les ODD (Éducation, Réduction des inégalités).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900" dirty="0"/>
              <a:t>Visibilité internationale.</a:t>
            </a:r>
          </a:p>
          <a:p>
            <a:pPr lvl="1"/>
            <a:r>
              <a:rPr lang="fr-FR" sz="2900" b="1" dirty="0"/>
              <a:t>Secteur privé </a:t>
            </a:r>
            <a:r>
              <a:rPr lang="fr-FR" sz="2900" dirty="0"/>
              <a:t>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900" dirty="0"/>
              <a:t>Renforcement de la responsabilité sociale d’entreprise (RSE).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900" dirty="0"/>
              <a:t>Promotion auprès d’une audience diversifiée.</a:t>
            </a:r>
          </a:p>
          <a:p>
            <a:pPr lvl="1"/>
            <a:r>
              <a:rPr lang="fr-FR" sz="2900" b="1" dirty="0"/>
              <a:t>Société civile</a:t>
            </a:r>
            <a:r>
              <a:rPr lang="fr-FR" sz="2900" dirty="0"/>
              <a:t> : Contribution à une cause inclusive et solidaire.</a:t>
            </a:r>
          </a:p>
        </p:txBody>
      </p:sp>
      <p:pic>
        <p:nvPicPr>
          <p:cNvPr id="4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6249880"/>
            <a:ext cx="12192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Rejoignez-nous pour faire la différence ! </a:t>
            </a:r>
          </a:p>
        </p:txBody>
      </p:sp>
    </p:spTree>
    <p:extLst>
      <p:ext uri="{BB962C8B-B14F-4D97-AF65-F5344CB8AC3E}">
        <p14:creationId xmlns:p14="http://schemas.microsoft.com/office/powerpoint/2010/main" val="315906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055" y="575200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Nos besoins </a:t>
            </a:r>
            <a:endParaRPr lang="fr-FR" sz="1400" dirty="0"/>
          </a:p>
        </p:txBody>
      </p:sp>
      <p:pic>
        <p:nvPicPr>
          <p:cNvPr id="4" name="Image 24" descr="C:\Users\LENOVO\AppData\Local\Packages\5319275A.WhatsAppDesktop_cv1g1gvanyjgm\TempState\43A575B2D0853CE499C0D2E875C9E17B\WhatsApp Image 2025-07-22 à 10.10.47_cebd80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148996"/>
            <a:ext cx="2429913" cy="963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-9861" y="6334780"/>
            <a:ext cx="12192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2800"/>
              <a:t>Rejoignez-nous pour faire la différence ! </a:t>
            </a:r>
            <a:endParaRPr lang="fr-FR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6EF36-6BF9-6ACB-0464-D8AD79608D08}"/>
              </a:ext>
            </a:extLst>
          </p:cNvPr>
          <p:cNvSpPr txBox="1"/>
          <p:nvPr/>
        </p:nvSpPr>
        <p:spPr>
          <a:xfrm>
            <a:off x="918916" y="2323936"/>
            <a:ext cx="5167223" cy="328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4F8290B-8777-C826-799B-5CBA16F91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8385"/>
              </p:ext>
            </p:extLst>
          </p:nvPr>
        </p:nvGraphicFramePr>
        <p:xfrm>
          <a:off x="716095" y="1958197"/>
          <a:ext cx="10242030" cy="3353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2030">
                  <a:extLst>
                    <a:ext uri="{9D8B030D-6E8A-4147-A177-3AD203B41FA5}">
                      <a16:colId xmlns:a16="http://schemas.microsoft.com/office/drawing/2014/main" val="3514095505"/>
                    </a:ext>
                  </a:extLst>
                </a:gridCol>
              </a:tblGrid>
              <a:tr h="331504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50 équipements d’assistance (béquilles, chaises roulantes, déambulateurs)</a:t>
                      </a:r>
                      <a:r>
                        <a:rPr lang="fr-FR" sz="1600" kern="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 </a:t>
                      </a:r>
                      <a:endParaRPr lang="fr-FR" sz="16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93813"/>
                  </a:ext>
                </a:extLst>
              </a:tr>
              <a:tr h="290562"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200 kits scolaires.</a:t>
                      </a:r>
                      <a:endParaRPr lang="fr-FR" sz="16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891225"/>
                  </a:ext>
                </a:extLst>
              </a:tr>
              <a:tr h="309817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600" kern="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Location de la salle</a:t>
                      </a:r>
                      <a:endParaRPr lang="fr-FR" sz="16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13256"/>
                  </a:ext>
                </a:extLst>
              </a:tr>
              <a:tr h="290562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600" kern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Location de 2 bus pour transporter les enfants et les personnes handicapées </a:t>
                      </a:r>
                      <a:endParaRPr lang="fr-FR" sz="1600" kern="10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581975"/>
                  </a:ext>
                </a:extLst>
              </a:tr>
              <a:tr h="29056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600" b="1" i="1" dirty="0">
                          <a:solidFill>
                            <a:schemeClr val="tx1"/>
                          </a:solidFill>
                        </a:rPr>
                        <a:t> Repas ou paquets de subsistances pour bénéficiaires.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436332"/>
                  </a:ext>
                </a:extLst>
              </a:tr>
              <a:tr h="596139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1600" kern="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Location instruments de musique </a:t>
                      </a:r>
                      <a:endParaRPr lang="fr-FR" sz="16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600" kern="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Kits de santé et matériel médical</a:t>
                      </a:r>
                      <a:endParaRPr lang="fr-FR" sz="16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915142"/>
                  </a:ext>
                </a:extLst>
              </a:tr>
              <a:tr h="29056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1600" b="1" i="1" dirty="0">
                          <a:solidFill>
                            <a:schemeClr val="tx1"/>
                          </a:solidFill>
                        </a:rPr>
                        <a:t>Hébergement des artistes.</a:t>
                      </a:r>
                      <a:endParaRPr lang="fr-FR" sz="16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95727"/>
                  </a:ext>
                </a:extLst>
              </a:tr>
              <a:tr h="643600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600" kern="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Frais de transport Artistes bénévoles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600" b="1" i="1" dirty="0">
                          <a:solidFill>
                            <a:schemeClr val="tx1"/>
                          </a:solidFill>
                        </a:rPr>
                        <a:t>Formation des bénévoles.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792302"/>
                  </a:ext>
                </a:extLst>
              </a:tr>
              <a:tr h="309817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600" kern="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Agents de sécurité</a:t>
                      </a:r>
                      <a:endParaRPr lang="fr-FR" sz="16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1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86076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251</TotalTime>
  <Words>789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 Display</vt:lpstr>
      <vt:lpstr>Arial</vt:lpstr>
      <vt:lpstr>Calibri</vt:lpstr>
      <vt:lpstr>Gill Sans MT</vt:lpstr>
      <vt:lpstr>Wingdings</vt:lpstr>
      <vt:lpstr>Gallery</vt:lpstr>
      <vt:lpstr>Journée d’Apprentissage et de Partage Culturel Africain</vt:lpstr>
      <vt:lpstr>Une Invitation à la Solidarité</vt:lpstr>
      <vt:lpstr>Une Journée pour l’Inclusion et l’Espoir</vt:lpstr>
      <vt:lpstr>Qui Sommes-Nous ?</vt:lpstr>
      <vt:lpstr>Nos Ambitions</vt:lpstr>
      <vt:lpstr>Programme et Impact</vt:lpstr>
      <vt:lpstr>Qui Bénéficiera de Votre Soutien ? </vt:lpstr>
      <vt:lpstr>Pourquoi Soutenir ce Projet ?</vt:lpstr>
      <vt:lpstr>Nos besoins </vt:lpstr>
      <vt:lpstr>Devenez Notre Partenaire</vt:lpstr>
      <vt:lpstr>Ensemble, Faisons la Différence</vt:lpstr>
      <vt:lpstr>Pour aller plus loin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d’Apprentissage et de Partage Culturel Africain</dc:title>
  <dc:creator>test1</dc:creator>
  <cp:lastModifiedBy>motazevictoire@gmail.com</cp:lastModifiedBy>
  <cp:revision>22</cp:revision>
  <dcterms:created xsi:type="dcterms:W3CDTF">2025-07-28T11:28:16Z</dcterms:created>
  <dcterms:modified xsi:type="dcterms:W3CDTF">2025-07-29T14:50:02Z</dcterms:modified>
</cp:coreProperties>
</file>